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147481833" r:id="rId2"/>
    <p:sldId id="2147481834" r:id="rId3"/>
    <p:sldId id="2147481835" r:id="rId4"/>
    <p:sldId id="2147481836" r:id="rId5"/>
    <p:sldId id="2147481837" r:id="rId6"/>
    <p:sldId id="21474818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nane, Derek" userId="9756f6d8-1cfd-47ba-8430-cbb673b495ab" providerId="ADAL" clId="{6631B683-27EB-4EC2-9406-FB56B6D17BE9}"/>
    <pc:docChg chg="custSel addSld modSld">
      <pc:chgData name="Guinane, Derek" userId="9756f6d8-1cfd-47ba-8430-cbb673b495ab" providerId="ADAL" clId="{6631B683-27EB-4EC2-9406-FB56B6D17BE9}" dt="2025-03-26T14:57:37.429" v="1801" actId="255"/>
      <pc:docMkLst>
        <pc:docMk/>
      </pc:docMkLst>
      <pc:sldChg chg="addSp delSp modSp mod">
        <pc:chgData name="Guinane, Derek" userId="9756f6d8-1cfd-47ba-8430-cbb673b495ab" providerId="ADAL" clId="{6631B683-27EB-4EC2-9406-FB56B6D17BE9}" dt="2025-03-26T14:42:31.974" v="1449" actId="20577"/>
        <pc:sldMkLst>
          <pc:docMk/>
          <pc:sldMk cId="3595633688" sldId="2147481834"/>
        </pc:sldMkLst>
        <pc:spChg chg="mod">
          <ac:chgData name="Guinane, Derek" userId="9756f6d8-1cfd-47ba-8430-cbb673b495ab" providerId="ADAL" clId="{6631B683-27EB-4EC2-9406-FB56B6D17BE9}" dt="2025-03-26T14:42:31.974" v="1449" actId="20577"/>
          <ac:spMkLst>
            <pc:docMk/>
            <pc:sldMk cId="3595633688" sldId="2147481834"/>
            <ac:spMk id="3" creationId="{5D6CB676-8635-0FF4-B7E1-E95EEC82FC29}"/>
          </ac:spMkLst>
        </pc:spChg>
        <pc:picChg chg="del">
          <ac:chgData name="Guinane, Derek" userId="9756f6d8-1cfd-47ba-8430-cbb673b495ab" providerId="ADAL" clId="{6631B683-27EB-4EC2-9406-FB56B6D17BE9}" dt="2025-03-26T14:41:42.504" v="1443" actId="21"/>
          <ac:picMkLst>
            <pc:docMk/>
            <pc:sldMk cId="3595633688" sldId="2147481834"/>
            <ac:picMk id="7" creationId="{25AD3892-730D-D6EC-81CC-99BD6FE8CF0D}"/>
          </ac:picMkLst>
        </pc:picChg>
        <pc:picChg chg="add mod">
          <ac:chgData name="Guinane, Derek" userId="9756f6d8-1cfd-47ba-8430-cbb673b495ab" providerId="ADAL" clId="{6631B683-27EB-4EC2-9406-FB56B6D17BE9}" dt="2025-03-26T14:42:23.574" v="1448" actId="1076"/>
          <ac:picMkLst>
            <pc:docMk/>
            <pc:sldMk cId="3595633688" sldId="2147481834"/>
            <ac:picMk id="13" creationId="{26C963EF-E419-EECD-B6D1-B5458B06C4D0}"/>
          </ac:picMkLst>
        </pc:picChg>
      </pc:sldChg>
      <pc:sldChg chg="delSp modSp new mod">
        <pc:chgData name="Guinane, Derek" userId="9756f6d8-1cfd-47ba-8430-cbb673b495ab" providerId="ADAL" clId="{6631B683-27EB-4EC2-9406-FB56B6D17BE9}" dt="2025-03-26T14:57:37.429" v="1801" actId="255"/>
        <pc:sldMkLst>
          <pc:docMk/>
          <pc:sldMk cId="1719081852" sldId="2147481835"/>
        </pc:sldMkLst>
        <pc:spChg chg="mod">
          <ac:chgData name="Guinane, Derek" userId="9756f6d8-1cfd-47ba-8430-cbb673b495ab" providerId="ADAL" clId="{6631B683-27EB-4EC2-9406-FB56B6D17BE9}" dt="2025-03-26T14:45:23.361" v="1797" actId="1076"/>
          <ac:spMkLst>
            <pc:docMk/>
            <pc:sldMk cId="1719081852" sldId="2147481835"/>
            <ac:spMk id="2" creationId="{EF9C81D5-8200-E6BF-DE42-871D061053FC}"/>
          </ac:spMkLst>
        </pc:spChg>
        <pc:spChg chg="mod">
          <ac:chgData name="Guinane, Derek" userId="9756f6d8-1cfd-47ba-8430-cbb673b495ab" providerId="ADAL" clId="{6631B683-27EB-4EC2-9406-FB56B6D17BE9}" dt="2025-03-26T14:57:37.429" v="1801" actId="255"/>
          <ac:spMkLst>
            <pc:docMk/>
            <pc:sldMk cId="1719081852" sldId="2147481835"/>
            <ac:spMk id="3" creationId="{431246D3-384A-5E58-758D-AE020F44B4AF}"/>
          </ac:spMkLst>
        </pc:spChg>
        <pc:spChg chg="del">
          <ac:chgData name="Guinane, Derek" userId="9756f6d8-1cfd-47ba-8430-cbb673b495ab" providerId="ADAL" clId="{6631B683-27EB-4EC2-9406-FB56B6D17BE9}" dt="2025-03-26T14:14:01.518" v="39" actId="21"/>
          <ac:spMkLst>
            <pc:docMk/>
            <pc:sldMk cId="1719081852" sldId="2147481835"/>
            <ac:spMk id="4" creationId="{1219CE03-5DF2-2A48-D4A3-CD837621DA54}"/>
          </ac:spMkLst>
        </pc:spChg>
        <pc:spChg chg="del mod">
          <ac:chgData name="Guinane, Derek" userId="9756f6d8-1cfd-47ba-8430-cbb673b495ab" providerId="ADAL" clId="{6631B683-27EB-4EC2-9406-FB56B6D17BE9}" dt="2025-03-26T14:30:35.351" v="1425" actId="21"/>
          <ac:spMkLst>
            <pc:docMk/>
            <pc:sldMk cId="1719081852" sldId="2147481835"/>
            <ac:spMk id="5" creationId="{FF8DC9C1-B3BC-5042-99CE-127D4D97FF57}"/>
          </ac:spMkLst>
        </pc:spChg>
      </pc:sldChg>
      <pc:sldChg chg="delSp modSp new mod">
        <pc:chgData name="Guinane, Derek" userId="9756f6d8-1cfd-47ba-8430-cbb673b495ab" providerId="ADAL" clId="{6631B683-27EB-4EC2-9406-FB56B6D17BE9}" dt="2025-03-26T14:30:46.121" v="1427" actId="1076"/>
        <pc:sldMkLst>
          <pc:docMk/>
          <pc:sldMk cId="2530060404" sldId="2147481836"/>
        </pc:sldMkLst>
        <pc:spChg chg="mod">
          <ac:chgData name="Guinane, Derek" userId="9756f6d8-1cfd-47ba-8430-cbb673b495ab" providerId="ADAL" clId="{6631B683-27EB-4EC2-9406-FB56B6D17BE9}" dt="2025-03-26T14:21:34.027" v="896" actId="20577"/>
          <ac:spMkLst>
            <pc:docMk/>
            <pc:sldMk cId="2530060404" sldId="2147481836"/>
            <ac:spMk id="2" creationId="{BB92E39A-05A0-D092-2DE4-CC03F593C1F6}"/>
          </ac:spMkLst>
        </pc:spChg>
        <pc:spChg chg="mod">
          <ac:chgData name="Guinane, Derek" userId="9756f6d8-1cfd-47ba-8430-cbb673b495ab" providerId="ADAL" clId="{6631B683-27EB-4EC2-9406-FB56B6D17BE9}" dt="2025-03-26T14:30:46.121" v="1427" actId="1076"/>
          <ac:spMkLst>
            <pc:docMk/>
            <pc:sldMk cId="2530060404" sldId="2147481836"/>
            <ac:spMk id="3" creationId="{E2091845-748E-8477-F0F8-1BE84F4F3FB7}"/>
          </ac:spMkLst>
        </pc:spChg>
        <pc:spChg chg="del">
          <ac:chgData name="Guinane, Derek" userId="9756f6d8-1cfd-47ba-8430-cbb673b495ab" providerId="ADAL" clId="{6631B683-27EB-4EC2-9406-FB56B6D17BE9}" dt="2025-03-26T14:19:47.921" v="695" actId="21"/>
          <ac:spMkLst>
            <pc:docMk/>
            <pc:sldMk cId="2530060404" sldId="2147481836"/>
            <ac:spMk id="4" creationId="{9F0830DC-3037-0A07-3CF6-A577028E7EB1}"/>
          </ac:spMkLst>
        </pc:spChg>
        <pc:spChg chg="del mod">
          <ac:chgData name="Guinane, Derek" userId="9756f6d8-1cfd-47ba-8430-cbb673b495ab" providerId="ADAL" clId="{6631B683-27EB-4EC2-9406-FB56B6D17BE9}" dt="2025-03-26T14:30:41.182" v="1426" actId="21"/>
          <ac:spMkLst>
            <pc:docMk/>
            <pc:sldMk cId="2530060404" sldId="2147481836"/>
            <ac:spMk id="5" creationId="{4767A723-7085-12EA-29B8-EBBCAFE2081F}"/>
          </ac:spMkLst>
        </pc:spChg>
      </pc:sldChg>
      <pc:sldChg chg="addSp delSp modSp new mod">
        <pc:chgData name="Guinane, Derek" userId="9756f6d8-1cfd-47ba-8430-cbb673b495ab" providerId="ADAL" clId="{6631B683-27EB-4EC2-9406-FB56B6D17BE9}" dt="2025-03-26T14:31:18.269" v="1431" actId="14100"/>
        <pc:sldMkLst>
          <pc:docMk/>
          <pc:sldMk cId="3321061510" sldId="2147481837"/>
        </pc:sldMkLst>
        <pc:spChg chg="mod">
          <ac:chgData name="Guinane, Derek" userId="9756f6d8-1cfd-47ba-8430-cbb673b495ab" providerId="ADAL" clId="{6631B683-27EB-4EC2-9406-FB56B6D17BE9}" dt="2025-03-26T14:30:16.095" v="1423" actId="113"/>
          <ac:spMkLst>
            <pc:docMk/>
            <pc:sldMk cId="3321061510" sldId="2147481837"/>
            <ac:spMk id="2" creationId="{0F3D6AAB-917E-3E4E-4F45-0BCD7E282614}"/>
          </ac:spMkLst>
        </pc:spChg>
        <pc:spChg chg="mod">
          <ac:chgData name="Guinane, Derek" userId="9756f6d8-1cfd-47ba-8430-cbb673b495ab" providerId="ADAL" clId="{6631B683-27EB-4EC2-9406-FB56B6D17BE9}" dt="2025-03-26T14:31:00.902" v="1428" actId="1076"/>
          <ac:spMkLst>
            <pc:docMk/>
            <pc:sldMk cId="3321061510" sldId="2147481837"/>
            <ac:spMk id="3" creationId="{5BF8896E-372B-3E4C-BECE-997F5C772EBD}"/>
          </ac:spMkLst>
        </pc:spChg>
        <pc:spChg chg="del">
          <ac:chgData name="Guinane, Derek" userId="9756f6d8-1cfd-47ba-8430-cbb673b495ab" providerId="ADAL" clId="{6631B683-27EB-4EC2-9406-FB56B6D17BE9}" dt="2025-03-26T14:24:05.534" v="1224" actId="21"/>
          <ac:spMkLst>
            <pc:docMk/>
            <pc:sldMk cId="3321061510" sldId="2147481837"/>
            <ac:spMk id="4" creationId="{48BC4481-0229-9365-5655-48D59E1A9BEB}"/>
          </ac:spMkLst>
        </pc:spChg>
        <pc:spChg chg="del">
          <ac:chgData name="Guinane, Derek" userId="9756f6d8-1cfd-47ba-8430-cbb673b495ab" providerId="ADAL" clId="{6631B683-27EB-4EC2-9406-FB56B6D17BE9}" dt="2025-03-26T14:29:09.443" v="1386" actId="21"/>
          <ac:spMkLst>
            <pc:docMk/>
            <pc:sldMk cId="3321061510" sldId="2147481837"/>
            <ac:spMk id="5" creationId="{F0394763-B8D3-53EE-FC03-07CB1C1A2056}"/>
          </ac:spMkLst>
        </pc:spChg>
        <pc:picChg chg="add mod">
          <ac:chgData name="Guinane, Derek" userId="9756f6d8-1cfd-47ba-8430-cbb673b495ab" providerId="ADAL" clId="{6631B683-27EB-4EC2-9406-FB56B6D17BE9}" dt="2025-03-26T14:31:18.269" v="1431" actId="14100"/>
          <ac:picMkLst>
            <pc:docMk/>
            <pc:sldMk cId="3321061510" sldId="2147481837"/>
            <ac:picMk id="7" creationId="{719CFF00-BAEC-1F03-363F-E0181FB0D0F9}"/>
          </ac:picMkLst>
        </pc:picChg>
      </pc:sldChg>
      <pc:sldChg chg="addSp delSp modSp new mod">
        <pc:chgData name="Guinane, Derek" userId="9756f6d8-1cfd-47ba-8430-cbb673b495ab" providerId="ADAL" clId="{6631B683-27EB-4EC2-9406-FB56B6D17BE9}" dt="2025-03-26T14:32:28.501" v="1442" actId="14100"/>
        <pc:sldMkLst>
          <pc:docMk/>
          <pc:sldMk cId="3298903093" sldId="2147481838"/>
        </pc:sldMkLst>
        <pc:spChg chg="del mod">
          <ac:chgData name="Guinane, Derek" userId="9756f6d8-1cfd-47ba-8430-cbb673b495ab" providerId="ADAL" clId="{6631B683-27EB-4EC2-9406-FB56B6D17BE9}" dt="2025-03-26T14:32:19.102" v="1439" actId="21"/>
          <ac:spMkLst>
            <pc:docMk/>
            <pc:sldMk cId="3298903093" sldId="2147481838"/>
            <ac:spMk id="2" creationId="{5CEFB4FD-14CB-8978-9D86-311A8043C109}"/>
          </ac:spMkLst>
        </pc:spChg>
        <pc:spChg chg="del">
          <ac:chgData name="Guinane, Derek" userId="9756f6d8-1cfd-47ba-8430-cbb673b495ab" providerId="ADAL" clId="{6631B683-27EB-4EC2-9406-FB56B6D17BE9}" dt="2025-03-26T14:32:00.485" v="1433" actId="22"/>
          <ac:spMkLst>
            <pc:docMk/>
            <pc:sldMk cId="3298903093" sldId="2147481838"/>
            <ac:spMk id="3" creationId="{93C98472-414B-E78D-8F43-7D880CFD7F80}"/>
          </ac:spMkLst>
        </pc:spChg>
        <pc:spChg chg="del">
          <ac:chgData name="Guinane, Derek" userId="9756f6d8-1cfd-47ba-8430-cbb673b495ab" providerId="ADAL" clId="{6631B683-27EB-4EC2-9406-FB56B6D17BE9}" dt="2025-03-26T14:32:14.669" v="1437" actId="21"/>
          <ac:spMkLst>
            <pc:docMk/>
            <pc:sldMk cId="3298903093" sldId="2147481838"/>
            <ac:spMk id="4" creationId="{C9CF340C-F81A-6241-2995-1997CD9C5A38}"/>
          </ac:spMkLst>
        </pc:spChg>
        <pc:spChg chg="del">
          <ac:chgData name="Guinane, Derek" userId="9756f6d8-1cfd-47ba-8430-cbb673b495ab" providerId="ADAL" clId="{6631B683-27EB-4EC2-9406-FB56B6D17BE9}" dt="2025-03-26T14:32:06.462" v="1434" actId="21"/>
          <ac:spMkLst>
            <pc:docMk/>
            <pc:sldMk cId="3298903093" sldId="2147481838"/>
            <ac:spMk id="5" creationId="{3ADA5C89-95DE-FADF-E28A-64D7A2F2ECEB}"/>
          </ac:spMkLst>
        </pc:spChg>
        <pc:picChg chg="add mod ord">
          <ac:chgData name="Guinane, Derek" userId="9756f6d8-1cfd-47ba-8430-cbb673b495ab" providerId="ADAL" clId="{6631B683-27EB-4EC2-9406-FB56B6D17BE9}" dt="2025-03-26T14:32:28.501" v="1442" actId="14100"/>
          <ac:picMkLst>
            <pc:docMk/>
            <pc:sldMk cId="3298903093" sldId="2147481838"/>
            <ac:picMk id="7" creationId="{E8549269-A7C8-E5D5-7977-53FA66B055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9FF2-0FB6-4CA7-BEBA-4D66B2304B06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B4B05-9E0F-440C-BEAA-5287144A3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0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0EDE-5DF9-F6B8-DF75-585B492B26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0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6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3559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26121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38653" y="4230457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8653" y="4934793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8653" y="565148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/>
        </p:nvGrpSpPr>
        <p:grpSpPr>
          <a:xfrm>
            <a:off x="4438652" y="1381516"/>
            <a:ext cx="7212013" cy="4201834"/>
            <a:chOff x="6386083" y="1155428"/>
            <a:chExt cx="5267327" cy="42018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D3BB9-B550-63A3-75F3-2F756AABF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15542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79178" y="283559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26121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9178" y="423045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9178" y="4934793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79178" y="565148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8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26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24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2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262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8217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752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dd / mm /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8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9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8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26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23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00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49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7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3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92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4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0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9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63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1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0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1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30" t="16668" r="17162" b="19417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82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3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7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31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0FA62B-E1C6-97E9-F358-656D32EC4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857" y="2180731"/>
            <a:ext cx="693686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9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7135-B3BA-3121-1EBB-8AA5E745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1F91-8954-C949-AEFE-85395F394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B2251-3BDB-477E-1DCF-3FEF80ABD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F286-3917-D11E-E328-4395E507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3BB4-AA69-4197-A188-3A34B75E9630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16A94-237A-ACA6-49E4-738DDC25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BA40D-03B2-BD0B-CF67-EC3DAAD3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4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0CE5-41B4-D885-8500-8A26F0F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BAB47-0AF8-B65B-9F2B-645456F9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3BB4-AA69-4197-A188-3A34B75E9630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4995B-C027-A042-9558-5B16604E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2234-57E6-B0C6-EC15-20A57D0C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72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D342-6915-5F4C-653B-8C5E4E79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9463-DABE-145A-63C0-CB4069753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FFAE9-930B-5548-D00C-2481CA4F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3BB4-AA69-4197-A188-3A34B75E9630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95746-68A4-81F5-AA9F-CFDF075C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75FDC-72D3-DD94-0C41-D5EABDDC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6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1563-CD38-2CD7-6F91-C47CFCDF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E56B6-16DA-5EAD-FC07-D09349465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48A90-4684-CD84-B507-4F5838FED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C1F77-3468-A851-2FE2-4485EBE0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3BB4-AA69-4197-A188-3A34B75E9630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E079-7BC1-46C7-86C6-41B8EDEA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9473E-88D0-A10F-3031-A1A5B41A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4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9BF6D-B5D5-9B54-DAC8-E4D7EFCA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3BB4-AA69-4197-A188-3A34B75E9630}" type="datetimeFigureOut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2AF3F-1922-3FF6-B484-7B914515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12B55-929D-DEA4-73F5-83D5A5F6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6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333375"/>
            <a:ext cx="11247967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9534" y="1185864"/>
            <a:ext cx="5528733" cy="465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1467" y="1185863"/>
            <a:ext cx="5530851" cy="2252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1467" y="3590926"/>
            <a:ext cx="5530851" cy="225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527051" y="6597651"/>
            <a:ext cx="2844800" cy="2079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97651"/>
            <a:ext cx="3860800" cy="2079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2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25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12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82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C072-E2AC-9424-45B4-DA33867E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23" y="631624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798FFA-736F-43CA-B499-1D7B819FFF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33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BEA7-1048-7F1C-D251-DA84695D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76" y="314548"/>
            <a:ext cx="11090275" cy="9602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Industry Specification Upgrades</a:t>
            </a:r>
            <a:br>
              <a:rPr lang="en-US" b="1" dirty="0"/>
            </a:br>
            <a:r>
              <a:rPr lang="en-US" b="1" dirty="0"/>
              <a:t>ILSAC GF-7 and API SQ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0E95-1AAA-FF3E-9D58-4880C0CA8B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5989" y="1619655"/>
            <a:ext cx="6115181" cy="3972366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New North American PCO specifications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ILSAC GF-7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API SQ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First License Date: March 31, 2025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Improved engine oil performance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4EAEE08-B264-12A9-8668-2DE33FDDE037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9497761" y="2057398"/>
            <a:ext cx="2263910" cy="214902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AC501D-8511-BF32-6E22-F9463941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369" y="2057398"/>
            <a:ext cx="2362405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1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01A3-68B9-CB1C-4631-B556467E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76" y="378154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Improved performance – what’s changing?</a:t>
            </a:r>
            <a:br>
              <a:rPr lang="en-US" b="1" dirty="0"/>
            </a:br>
            <a:r>
              <a:rPr lang="en-US" b="1" dirty="0"/>
              <a:t>Key upgrades on new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CB676-8635-0FF4-B7E1-E95EEC82FC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055" y="1761169"/>
            <a:ext cx="6810831" cy="39723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Better prevention of deposits (Seq. IIIH engine test)</a:t>
            </a:r>
            <a:endParaRPr lang="en-US" sz="26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Improved fuel economy (ILSAC GF-7 only, Seq. VIE/F engine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Better protection against Low-Speed Pre-Ignition (Seq. IX engine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Improved emission system protection – reduced sulfated ash (ASTM D874 bench test)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Picture 5" descr="fuel-gauge">
            <a:extLst>
              <a:ext uri="{FF2B5EF4-FFF2-40B4-BE49-F238E27FC236}">
                <a16:creationId xmlns:a16="http://schemas.microsoft.com/office/drawing/2014/main" id="{515AA6BD-AB38-8329-C2A5-B0228D8F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9545" y="3125949"/>
            <a:ext cx="2184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66B68A6-BFD6-2572-15B9-F93F2B65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647" y="4826926"/>
            <a:ext cx="2129617" cy="181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F6ED1-33D4-7C5D-6F9E-3FFEE50AC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37" y="4819893"/>
            <a:ext cx="2635909" cy="1820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C963EF-E419-EECD-B6D1-B5458B06C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286" y="1456369"/>
            <a:ext cx="2881858" cy="241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3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81D5-8200-E6BF-DE42-871D0610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03983"/>
            <a:ext cx="11090275" cy="570445"/>
          </a:xfrm>
        </p:spPr>
        <p:txBody>
          <a:bodyPr/>
          <a:lstStyle/>
          <a:p>
            <a:r>
              <a:rPr lang="en-US" b="1" dirty="0"/>
              <a:t>How does it affect Castrol products?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46D3-384A-5E58-758D-AE020F44B4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834" y="988283"/>
            <a:ext cx="11205707" cy="3972366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Many Castrol formulations already met the new requirements for ILSAC GF-7 and API SQ with our current formulations. 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These products include:</a:t>
            </a:r>
          </a:p>
          <a:p>
            <a:pPr marL="81343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EDGE</a:t>
            </a:r>
          </a:p>
          <a:p>
            <a:pPr marL="81343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EDGE Extended Performance</a:t>
            </a:r>
          </a:p>
          <a:p>
            <a:pPr marL="81343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EDGE High Mileage</a:t>
            </a:r>
          </a:p>
          <a:p>
            <a:pPr marL="81343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GTX Full Synthetic</a:t>
            </a:r>
          </a:p>
          <a:p>
            <a:pPr marL="81343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GTX Full Synthetic High Mileage (new product launch)</a:t>
            </a:r>
          </a:p>
          <a:p>
            <a:pPr marL="813435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ILSAC GF-7 and API SQ cannot be on packaging until first license date. 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This is the only reason GF-7 and SQ are not current on these product labels.</a:t>
            </a:r>
          </a:p>
          <a:p>
            <a:pPr marL="813435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GTX and GTX High Mileage will transition to new formulas soon after first license date.</a:t>
            </a:r>
          </a:p>
        </p:txBody>
      </p:sp>
    </p:spTree>
    <p:extLst>
      <p:ext uri="{BB962C8B-B14F-4D97-AF65-F5344CB8AC3E}">
        <p14:creationId xmlns:p14="http://schemas.microsoft.com/office/powerpoint/2010/main" val="171908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E39A-05A0-D092-2DE4-CC03F593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247526"/>
            <a:ext cx="11876314" cy="5704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will I see GF-7 and SQ on Castrol product packaging?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1845-748E-8477-F0F8-1BE84F4F3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064" y="1442817"/>
            <a:ext cx="9289822" cy="3972366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This will be a soft label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No changes to part numbers or UPC’s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Packaging will update as existing inventory is depleted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is possible similar products will claim ILSAC GF-6/API SP and also claim ILSAC GF-7/API SQ during this transition period </a:t>
            </a:r>
          </a:p>
        </p:txBody>
      </p:sp>
    </p:spTree>
    <p:extLst>
      <p:ext uri="{BB962C8B-B14F-4D97-AF65-F5344CB8AC3E}">
        <p14:creationId xmlns:p14="http://schemas.microsoft.com/office/powerpoint/2010/main" val="253006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6AAB-917E-3E4E-4F45-0BCD7E28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66061"/>
            <a:ext cx="11090275" cy="570445"/>
          </a:xfrm>
        </p:spPr>
        <p:txBody>
          <a:bodyPr/>
          <a:lstStyle/>
          <a:p>
            <a:r>
              <a:rPr lang="en-US" b="1" dirty="0"/>
              <a:t>New claims – 7 Critical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896E-372B-3E4C-BECE-997F5C772EB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3274" y="1118912"/>
            <a:ext cx="11325450" cy="3972366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Along with the upgrade to ILSAC GF-7 and API SQ, our products will now call our protection in 7 Critical Areas of the engine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CFF00-BAEC-1F03-363F-E0181FB0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6" y="1785257"/>
            <a:ext cx="10653731" cy="44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549269-A7C8-E5D5-7977-53FA66B055B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36155" y="119743"/>
            <a:ext cx="11687020" cy="5780313"/>
          </a:xfrm>
        </p:spPr>
      </p:pic>
    </p:spTree>
    <p:extLst>
      <p:ext uri="{BB962C8B-B14F-4D97-AF65-F5344CB8AC3E}">
        <p14:creationId xmlns:p14="http://schemas.microsoft.com/office/powerpoint/2010/main" val="3298903093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498041-F305-2043-A815-B4CD8A972772}" vid="{32D53396-8E27-C94B-96D0-070630BF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280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Castrol Template</vt:lpstr>
      <vt:lpstr>Industry Specification Upgrades ILSAC GF-7 and API SQ</vt:lpstr>
      <vt:lpstr>Improved performance – what’s changing? Key upgrades on new specifications</vt:lpstr>
      <vt:lpstr>How does it affect Castrol products?</vt:lpstr>
      <vt:lpstr>When will I see GF-7 and SQ on Castrol product packaging?</vt:lpstr>
      <vt:lpstr>New claims – 7 Critical Areas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Guinane, Derek</dc:creator>
  <cp:lastModifiedBy>kris.stokes@bonddigital.com</cp:lastModifiedBy>
  <cp:revision>2</cp:revision>
  <dcterms:created xsi:type="dcterms:W3CDTF">2025-03-26T13:32:21Z</dcterms:created>
  <dcterms:modified xsi:type="dcterms:W3CDTF">2025-04-01T16:15:57Z</dcterms:modified>
</cp:coreProperties>
</file>